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47403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қатты жаңбыр, найзағай, бұршақ, дауыл. Оңтүстік-шығыстан соғатын жел, оңтүстік-батысқа ауысады, күші 9-14 м/с, таңертең және күндіз екпіні 15-20 м/с. Ауа температурасы түнде 18-20,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983911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25778</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5249</cp:revision>
  <cp:lastPrinted>2021-07-01T03:56:27Z</cp:lastPrinted>
  <dcterms:created xsi:type="dcterms:W3CDTF">2018-03-27T06:03:00Z</dcterms:created>
  <dcterms:modified xsi:type="dcterms:W3CDTF">2026-06-28T07:25:30Z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