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1626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314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бұршақ. Жел оңтүстік-шығыстан соғады, күші 4-9,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3581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1614626547"/>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79999" y="237432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25475</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4886</cp:revision>
  <cp:lastPrinted>2021-07-01T03:56:27Z</cp:lastPrinted>
  <dcterms:created xsi:type="dcterms:W3CDTF">2018-03-27T06:03:00Z</dcterms:created>
  <dcterms:modified xsi:type="dcterms:W3CDTF">2026-06-28T07:59:40Z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