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700469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29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28 маусым сағ. 20-дан 29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ea typeface="Calibri" panose="020F0502020204030204" pitchFamily="34" charset="0"/>
              </a:rPr>
              <a:t>Көшпелі</a:t>
            </a:r>
            <a:r>
              <a:rPr lang="ru-RU" sz="1200" dirty="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жаңбыр, найзағай, күндіз бұршақ</a:t>
            </a:r>
            <a:r>
              <a:rPr lang="kk-KZ"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Сол</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a:t>
            </a:r>
            <a:r>
              <a:rPr lang="ru-RU" sz="1200" dirty="0" smtClean="0">
                <a:solidFill>
                  <a:prstClr val="black"/>
                </a:solidFill>
                <a:latin typeface="Times New Roman" panose="02020603050405020304" pitchFamily="18" charset="0"/>
              </a:rPr>
              <a:t>-14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13-15, </a:t>
            </a:r>
            <a:r>
              <a:rPr lang="ru-RU" sz="1200" dirty="0" err="1">
                <a:latin typeface="Times New Roman" panose="02020603050405020304" pitchFamily="18" charset="0"/>
                <a:ea typeface="Calibri" panose="020F0502020204030204" pitchFamily="34" charset="0"/>
              </a:rPr>
              <a:t>күндіз</a:t>
            </a:r>
            <a:r>
              <a:rPr lang="ru-RU" sz="1200">
                <a:latin typeface="Times New Roman" panose="02020603050405020304" pitchFamily="18" charset="0"/>
                <a:ea typeface="Calibri" panose="020F0502020204030204" pitchFamily="34" charset="0"/>
              </a:rPr>
              <a:t> </a:t>
            </a:r>
            <a:r>
              <a:rPr lang="ru-RU" sz="1200" smtClean="0">
                <a:latin typeface="Times New Roman" panose="02020603050405020304" pitchFamily="18" charset="0"/>
                <a:ea typeface="Calibri" panose="020F0502020204030204" pitchFamily="34" charset="0"/>
              </a:rPr>
              <a:t>22-24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30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29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30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13-15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088166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32525</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5855</cp:revision>
  <cp:lastPrinted>2021-07-01T07:38:07Z</cp:lastPrinted>
  <dcterms:created xsi:type="dcterms:W3CDTF">2018-03-27T06:03:00Z</dcterms:created>
  <dcterms:modified xsi:type="dcterms:W3CDTF">2026-06-28T06:39:41Z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