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8523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7793963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0,147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812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0,162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0,047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бұлтты, күндіз жаңбыр, найзағай, бұршақ, дауыл. Жел </a:t>
            </a:r>
            <a:r>
              <a:rPr lang="kk-KZ" sz="1100" dirty="0" smtClean="0">
                <a:solidFill>
                  <a:srgbClr val="000000"/>
                </a:solidFill>
                <a:latin typeface="Times New Roman"/>
              </a:rPr>
              <a:t>батыстан, солтүстік-батыстан </a:t>
            </a:r>
            <a:r>
              <a:rPr lang="kk-KZ" sz="1100" dirty="0" smtClean="0">
                <a:solidFill>
                  <a:srgbClr val="000000"/>
                </a:solidFill>
                <a:latin typeface="Times New Roman"/>
              </a:rPr>
              <a:t>соғады, күші </a:t>
            </a:r>
            <a:r>
              <a:rPr lang="kk-KZ" sz="1100" dirty="0" smtClean="0">
                <a:solidFill>
                  <a:srgbClr val="000000"/>
                </a:solidFill>
                <a:latin typeface="Times New Roman"/>
              </a:rPr>
              <a:t>9-14 м/с. Ауа </a:t>
            </a:r>
            <a:r>
              <a:rPr lang="kk-KZ" sz="1100" dirty="0">
                <a:solidFill>
                  <a:srgbClr val="000000"/>
                </a:solidFill>
                <a:latin typeface="Times New Roman"/>
              </a:rPr>
              <a:t>температурасы түнде </a:t>
            </a:r>
            <a:r>
              <a:rPr lang="kk-KZ" sz="1100" dirty="0" smtClean="0">
                <a:solidFill>
                  <a:srgbClr val="000000"/>
                </a:solidFill>
                <a:latin typeface="Times New Roman"/>
              </a:rPr>
              <a:t>10-12, </a:t>
            </a:r>
            <a:r>
              <a:rPr lang="kk-KZ" sz="1100" dirty="0">
                <a:solidFill>
                  <a:srgbClr val="000000"/>
                </a:solidFill>
                <a:latin typeface="Times New Roman"/>
              </a:rPr>
              <a:t>күндіз </a:t>
            </a:r>
            <a:r>
              <a:rPr lang="kk-KZ" sz="1100" dirty="0" smtClean="0">
                <a:solidFill>
                  <a:srgbClr val="000000"/>
                </a:solidFill>
                <a:latin typeface="Times New Roman"/>
              </a:rPr>
              <a:t>16</a:t>
            </a:r>
            <a:r>
              <a:rPr lang="kk-KZ" sz="1100" dirty="0" smtClean="0">
                <a:solidFill>
                  <a:srgbClr val="000000"/>
                </a:solidFill>
                <a:latin typeface="Times New Roman"/>
              </a:rPr>
              <a:t>-18 </a:t>
            </a:r>
            <a:r>
              <a:rPr lang="kk-KZ" sz="1100" dirty="0" smtClean="0">
                <a:solidFill>
                  <a:srgbClr val="000000"/>
                </a:solidFill>
                <a:latin typeface="Times New Roman"/>
              </a:rPr>
              <a:t>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30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солтүстіктен, 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5</a:t>
            </a:r>
            <a:r>
              <a:rPr lang="kk-KZ" sz="1100" dirty="0" smtClean="0">
                <a:solidFill>
                  <a:srgbClr val="000000"/>
                </a:solidFill>
                <a:latin typeface="Times New Roman"/>
              </a:rPr>
              <a:t>-10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12-14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43133</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7788</cp:revision>
  <cp:lastPrinted>2021-07-01T03:56:27Z</cp:lastPrinted>
  <dcterms:created xsi:type="dcterms:W3CDTF">2018-03-27T06:03:00Z</dcterms:created>
  <dcterms:modified xsi:type="dcterms:W3CDTF">2026-06-28T06:22:26Z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