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15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28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64487778"/>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29</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28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29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Бұлтты, жаңбыр, найзағай, күндіз бұршақ, дауыл. Оңтүстік-шығыстан соғатың жел оңтүстік-батысқа ауысады, түнде күші 9-14, күндіз 15-20, екпіні 25 м/с. Ауа </a:t>
            </a:r>
            <a:r>
              <a:rPr lang="kk-KZ" sz="1100" dirty="0">
                <a:latin typeface="Times New Roman" pitchFamily="18" charset="0"/>
                <a:cs typeface="Times New Roman" pitchFamily="18" charset="0"/>
              </a:rPr>
              <a:t>температурасы түнде 16-18, 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30</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30</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соғатың жел оңтүстік-шығысқа ауысады, күші 9-14, </a:t>
            </a:r>
            <a:r>
              <a:rPr lang="kk-KZ" sz="1100" dirty="0">
                <a:latin typeface="Times New Roman" pitchFamily="18" charset="0"/>
                <a:cs typeface="Times New Roman" pitchFamily="18" charset="0"/>
              </a:rPr>
              <a:t>екпіні 15-20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29</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маусымда, </a:t>
            </a:r>
            <a:r>
              <a:rPr lang="kk-KZ" sz="1100" dirty="0" smtClean="0">
                <a:solidFill>
                  <a:schemeClr val="tx1"/>
                </a:solidFill>
                <a:latin typeface="Times New Roman" pitchFamily="18" charset="0"/>
                <a:cs typeface="Times New Roman" pitchFamily="18" charset="0"/>
              </a:rPr>
              <a:t>30 </a:t>
            </a:r>
            <a:r>
              <a:rPr lang="kk-KZ" sz="1100" dirty="0">
                <a:solidFill>
                  <a:schemeClr val="tx1"/>
                </a:solidFill>
                <a:latin typeface="Times New Roman" pitchFamily="18" charset="0"/>
                <a:cs typeface="Times New Roman" pitchFamily="18" charset="0"/>
              </a:rPr>
              <a:t>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18597</TotalTime>
  <Words>566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8209</cp:revision>
  <cp:lastPrinted>2021-07-01T03:56:27Z</cp:lastPrinted>
  <dcterms:created xsi:type="dcterms:W3CDTF">2018-03-27T06:03:00Z</dcterms:created>
  <dcterms:modified xsi:type="dcterms:W3CDTF">2026-06-28T08:24:13Z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