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281216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маусым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29 маусым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түнде жаңбыр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найзағай. Жел 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8-13 м/с</a:t>
            </a:r>
            <a:r>
              <a:rPr lang="kk-KZ" sz="1200" dirty="0" smtClean="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19-21,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30 маусымға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батыстан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18-20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1408422"/>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10233828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17979</TotalTime>
  <Words>547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4358</cp:revision>
  <cp:lastPrinted>2021-07-01T07:38:07Z</cp:lastPrinted>
  <dcterms:created xsi:type="dcterms:W3CDTF">2018-03-27T06:03:00Z</dcterms:created>
  <dcterms:modified xsi:type="dcterms:W3CDTF">2026-06-28T06:39:26Z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