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4012309996"/>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dirty="0" smtClean="0">
                          <a:solidFill>
                            <a:srgbClr val="002060"/>
                          </a:solidFill>
                          <a:latin typeface="Times New Roman" panose="02020603050405020304" pitchFamily="18" charset="0"/>
                          <a:cs typeface="Times New Roman" panose="02020603050405020304" pitchFamily="18" charset="0"/>
                        </a:rPr>
                        <a:t>79</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8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401178270"/>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29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8 </a:t>
            </a:r>
            <a:r>
              <a:rPr lang="ru-RU" altLang="ru-RU" sz="1200" b="1" dirty="0" err="1" smtClean="0">
                <a:latin typeface="Times New Roman" pitchFamily="18" charset="0"/>
                <a:cs typeface="Times New Roman" pitchFamily="18" charset="0"/>
              </a:rPr>
              <a:t>маусымна</a:t>
            </a:r>
            <a:r>
              <a:rPr lang="kk-KZ" altLang="ru-RU" sz="1200" b="1" dirty="0" smtClean="0">
                <a:latin typeface="Times New Roman" pitchFamily="18" charset="0"/>
                <a:cs typeface="Times New Roman" pitchFamily="18" charset="0"/>
              </a:rPr>
              <a:t>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29 </a:t>
            </a:r>
            <a:r>
              <a:rPr lang="kk-KZ" altLang="ru-RU" sz="1200" b="1" dirty="0" smtClean="0">
                <a:latin typeface="Times New Roman" pitchFamily="18" charset="0"/>
                <a:cs typeface="Times New Roman" pitchFamily="18" charset="0"/>
              </a:rPr>
              <a:t>маусымға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өткінші жаңбыр, найзағай. Оңтүстік-батыстан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екпіні 15-20 </a:t>
            </a:r>
            <a:r>
              <a:rPr lang="kk-KZ" sz="1100" dirty="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түнде 22-24, күндіз </a:t>
            </a:r>
            <a:r>
              <a:rPr lang="kk-KZ" sz="1100" dirty="0" smtClean="0">
                <a:latin typeface="Times New Roman" pitchFamily="18" charset="0"/>
                <a:cs typeface="Times New Roman" pitchFamily="18" charset="0"/>
              </a:rPr>
              <a:t>33-35 </a:t>
            </a:r>
            <a:r>
              <a:rPr lang="kk-KZ" sz="1100" dirty="0">
                <a:latin typeface="Times New Roman" pitchFamily="18" charset="0"/>
                <a:cs typeface="Times New Roman" pitchFamily="18" charset="0"/>
              </a:rPr>
              <a:t>градус жылы.</a:t>
            </a: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a:t>
            </a:r>
            <a:r>
              <a:rPr lang="kk-KZ" altLang="ru-RU" sz="1200" b="1" dirty="0" smtClean="0">
                <a:latin typeface="Times New Roman" pitchFamily="18" charset="0"/>
                <a:cs typeface="Times New Roman" pitchFamily="18" charset="0"/>
              </a:rPr>
              <a:t>30</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29</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30</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дейін</a:t>
            </a:r>
          </a:p>
          <a:p>
            <a:pPr indent="182563" algn="ct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өткінші жаңбыр, найзағай</a:t>
            </a:r>
            <a:r>
              <a:rPr lang="ru-RU" sz="1100" dirty="0" smtClean="0">
                <a:latin typeface="Times New Roman" pitchFamily="18" charset="0"/>
                <a:cs typeface="Times New Roman" pitchFamily="18" charset="0"/>
              </a:rPr>
              <a:t>.</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Оңтүстік-шығыстан жел соғады, күші 8-13, екпіні 15-20 м/с. Ауа </a:t>
            </a:r>
            <a:r>
              <a:rPr lang="kk-KZ" sz="1100" smtClean="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18-20 </a:t>
            </a:r>
            <a:r>
              <a:rPr lang="kk-KZ" sz="1100" dirty="0" smtClean="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dirty="0"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14347</TotalTime>
  <Words>571</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4237</cp:revision>
  <cp:lastPrinted>2021-07-01T03:56:27Z</cp:lastPrinted>
  <dcterms:created xsi:type="dcterms:W3CDTF">2018-03-27T06:03:00Z</dcterms:created>
  <dcterms:modified xsi:type="dcterms:W3CDTF">2026-06-28T07:51:07Z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