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29 </a:t>
            </a:r>
            <a:r>
              <a:rPr lang="kk-KZ" altLang="ru-RU" sz="1200" b="1" dirty="0" smtClean="0">
                <a:latin typeface="Times New Roman" pitchFamily="18" charset="0"/>
                <a:ea typeface="Times New Roman KZ" pitchFamily="18" charset="0"/>
                <a:cs typeface="Times New Roman" pitchFamily="18" charset="0"/>
              </a:rPr>
              <a:t>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28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smtClean="0">
                <a:latin typeface="Times New Roman" pitchFamily="18" charset="0"/>
                <a:cs typeface="Times New Roman" pitchFamily="18" charset="0"/>
              </a:rPr>
              <a:t>29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8</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м/с. Ауа температурасы түнде 18-20 градус, күндіз қатты ыстық </a:t>
            </a:r>
            <a:r>
              <a:rPr lang="kk-KZ" sz="1200" dirty="0" smtClean="0">
                <a:latin typeface="Times New Roman" pitchFamily="18" charset="0"/>
                <a:cs typeface="Times New Roman" pitchFamily="18" charset="0"/>
              </a:rPr>
              <a:t>36-38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30</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smtClean="0">
                <a:latin typeface="Times New Roman" pitchFamily="18" charset="0"/>
                <a:ea typeface="Times New Roman KZ" pitchFamily="18" charset="0"/>
                <a:cs typeface="Times New Roman" pitchFamily="18" charset="0"/>
              </a:rPr>
              <a:t>30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өткінші жаңбыр, найзағай. </a:t>
            </a:r>
            <a:r>
              <a:rPr lang="kk-KZ" sz="1200" dirty="0" smtClean="0">
                <a:latin typeface="Times New Roman" pitchFamily="18" charset="0"/>
                <a:cs typeface="Times New Roman" pitchFamily="18" charset="0"/>
              </a:rPr>
              <a:t>Оңтүстік-батыстан жел соғады, күші 5-10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smtClean="0">
              <a:solidFill>
                <a:schemeClr val="tx1"/>
              </a:solidFill>
              <a:latin typeface="Times New Roman" panose="02020603050405020304" pitchFamily="18" charset="0"/>
              <a:cs typeface="Times New Roman" panose="02020603050405020304" pitchFamily="18" charset="0"/>
            </a:endParaRPr>
          </a:p>
          <a:p>
            <a:pPr algn="just"/>
            <a:r>
              <a:rPr lang="ru-RU" sz="120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557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22947</TotalTime>
  <Words>529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5950</cp:revision>
  <cp:lastPrinted>2021-07-01T03:56:27Z</cp:lastPrinted>
  <dcterms:created xsi:type="dcterms:W3CDTF">2018-03-27T06:03:00Z</dcterms:created>
  <dcterms:modified xsi:type="dcterms:W3CDTF">2026-06-28T07:29:54Z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