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3916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түнде күші 8-13 м/с, таңертең және күндіз екпіні 15-20 м/с. Ауа температурасы түнде 25-27, күндіз 33-35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189611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28522</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5307</cp:revision>
  <cp:lastPrinted>2021-07-01T07:38:07Z</cp:lastPrinted>
  <dcterms:created xsi:type="dcterms:W3CDTF">2018-03-27T06:03:00Z</dcterms:created>
  <dcterms:modified xsi:type="dcterms:W3CDTF">2026-06-28T07:31:22Z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