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09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4119425"/>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69852"/>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sz="1200" b="1" dirty="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29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таңертең және күндіз жаңбыр, кей уақыттарда қатты жаңбыр, найзағай, бұршақ, дауыл. Оңтүстік-шығыстан соғатын жел, оңтүстік-батысқа ауысады, күші 9-14 м/с, таңертең және күндіз екпіні 15-20 м/с. Ауа температурасы түнде 18-20, күндіз 23-25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30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29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30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6869214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28353</TotalTime>
  <Words>613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5343</cp:revision>
  <cp:lastPrinted>2021-07-01T07:38:07Z</cp:lastPrinted>
  <dcterms:created xsi:type="dcterms:W3CDTF">2018-03-27T06:03:00Z</dcterms:created>
  <dcterms:modified xsi:type="dcterms:W3CDTF">2026-06-28T07:25:13Z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