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4359540"/>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28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28</a:t>
            </a:r>
            <a:r>
              <a:rPr lang="kk-KZ" sz="1050" b="1" kern="1400" dirty="0">
                <a:latin typeface="Times New Roman" panose="02020603050405020304" pitchFamily="18" charset="0"/>
                <a:cs typeface="Times New Roman" panose="02020603050405020304" pitchFamily="18" charset="0"/>
              </a:rPr>
              <a:t> маусым</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5063564"/>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42263"/>
            <a:ext cx="4257035" cy="1869743"/>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050" b="1" dirty="0">
                <a:latin typeface="Times New Roman" panose="02020603050405020304" pitchFamily="18" charset="0"/>
                <a:cs typeface="Times New Roman" panose="02020603050405020304" pitchFamily="18" charset="0"/>
              </a:rPr>
              <a:t>29 </a:t>
            </a:r>
            <a:r>
              <a:rPr lang="ru-RU" sz="1050" b="1" dirty="0" err="1">
                <a:latin typeface="Times New Roman" panose="02020603050405020304" pitchFamily="18" charset="0"/>
                <a:cs typeface="Times New Roman" panose="02020603050405020304" pitchFamily="18" charset="0"/>
              </a:rPr>
              <a:t>маусымға</a:t>
            </a:r>
            <a:r>
              <a:rPr lang="ru-RU" sz="1050" b="1"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28 маусым</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29 маусым</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күндіз жаңбыр, найзағай, бұршақ, дауыл. Оңтүстіктен жел соғады, күші 9-14, күндіз екпіні 15-20 м/с. Ауа температурасы түнде 19-21 градус жылы, күндіз 35-37 градус қатты ыстық.</a:t>
            </a:r>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30</a:t>
            </a:r>
            <a:r>
              <a:rPr lang="kk-KZ" sz="1050" b="1" kern="1400" dirty="0">
                <a:latin typeface="Times New Roman" panose="02020603050405020304" pitchFamily="18" charset="0"/>
                <a:cs typeface="Times New Roman" panose="02020603050405020304" pitchFamily="18" charset="0"/>
              </a:rPr>
              <a:t> маусымға</a:t>
            </a:r>
            <a:r>
              <a:rPr lang="kk-KZ" sz="1050" b="1" dirty="0">
                <a:latin typeface="Times New Roman" panose="02020603050405020304" pitchFamily="18" charset="0"/>
                <a:cs typeface="Times New Roman" panose="02020603050405020304" pitchFamily="18" charset="0"/>
              </a:rPr>
              <a:t> ауа-райы болжамы</a:t>
            </a:r>
          </a:p>
          <a:p>
            <a:pPr algn="ctr"/>
            <a:r>
              <a:rPr lang="ru-RU" sz="1050" b="1" kern="1400" dirty="0">
                <a:latin typeface="Times New Roman" panose="02020603050405020304" pitchFamily="18" charset="0"/>
                <a:cs typeface="Times New Roman" panose="02020603050405020304" pitchFamily="18" charset="0"/>
              </a:rPr>
              <a:t>29 </a:t>
            </a:r>
            <a:r>
              <a:rPr lang="kk-KZ" sz="1050" b="1" kern="1400" dirty="0">
                <a:latin typeface="Times New Roman" panose="02020603050405020304" pitchFamily="18" charset="0"/>
                <a:cs typeface="Times New Roman" panose="02020603050405020304" pitchFamily="18" charset="0"/>
              </a:rPr>
              <a:t>маусым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30 маусым</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Оңтүстік-батыстан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17-19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56420</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7875</cp:revision>
  <cp:lastPrinted>2025-07-15T07:11:11Z</cp:lastPrinted>
  <dcterms:created xsi:type="dcterms:W3CDTF">2018-03-27T06:03:00Z</dcterms:created>
  <dcterms:modified xsi:type="dcterms:W3CDTF">2026-06-28T07:08:13Z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