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96" d="100"/>
          <a:sy n="96" d="100"/>
        </p:scale>
        <p:origin x="1272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46753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град, шквал. Ветер южный 9-14, днем порывы 15-20 м/с. Температура воздуха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19-21 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тепла, днем сильная жара 35-37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17-19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179423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60539</TotalTime>
  <Words>651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8259</cp:revision>
  <cp:lastPrinted>2025-08-12T06:13:34Z</cp:lastPrinted>
  <dcterms:created xsi:type="dcterms:W3CDTF">2018-03-27T06:03:00Z</dcterms:created>
  <dcterms:modified xsi:type="dcterms:W3CDTF">2026-06-28T07:07:45Z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