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6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54101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июня до 20 ч. 29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град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22-24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30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дождь. Ветер северо-западный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967040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36469</TotalTime>
  <Words>573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5817</cp:revision>
  <cp:lastPrinted>2025-12-12T07:56:19Z</cp:lastPrinted>
  <dcterms:created xsi:type="dcterms:W3CDTF">2018-03-27T06:03:00Z</dcterms:created>
  <dcterms:modified xsi:type="dcterms:W3CDTF">2026-06-28T06:39:49Z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