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3096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47600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град, шквал. Ветер западный, северо-западный 9-14 м/с. Температура воздуха ночью 10-12, днем 16-18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северный, северо-западный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41691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7116</cp:revision>
  <cp:lastPrinted>2021-07-01T03:56:27Z</cp:lastPrinted>
  <dcterms:created xsi:type="dcterms:W3CDTF">2018-03-27T06:03:00Z</dcterms:created>
  <dcterms:modified xsi:type="dcterms:W3CDTF">2026-06-28T06:22:24Z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