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72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33421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дождь, гроза, град. Ветер юго-восточный 4-9, днем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35-37 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Температура воздуха 18-20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19584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2B94C2D4-6293-4002-F03C-B38CC4348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60959"/>
              </p:ext>
            </p:extLst>
          </p:nvPr>
        </p:nvGraphicFramePr>
        <p:xfrm>
          <a:off x="5035627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13">
            <a:extLst>
              <a:ext uri="{FF2B5EF4-FFF2-40B4-BE49-F238E27FC236}">
                <a16:creationId xmlns:a16="http://schemas.microsoft.com/office/drawing/2014/main" id="{007D9F23-FFB3-8F9D-8270-F98E8563A3C1}"/>
              </a:ext>
            </a:extLst>
          </p:cNvPr>
          <p:cNvSpPr txBox="1"/>
          <p:nvPr/>
        </p:nvSpPr>
        <p:spPr>
          <a:xfrm>
            <a:off x="5047313" y="227552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29585</TotalTime>
  <Words>702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5026</cp:revision>
  <cp:lastPrinted>2026-04-01T06:23:53Z</cp:lastPrinted>
  <dcterms:created xsi:type="dcterms:W3CDTF">2018-03-27T06:03:00Z</dcterms:created>
  <dcterms:modified xsi:type="dcterms:W3CDTF">2026-06-28T07:57:37Z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