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700606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во второй половине дня дождь, гроза, град. Ветер юго-восточный с переходом на юго-западный 5-10, днем порывы 15-20 м/с.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20-22 тепла, днем сильная жара 36-38 градусов.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м/с. Температура воздуха 20-22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5153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982767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22300</TotalTime>
  <Words>635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4497</cp:revision>
  <cp:lastPrinted>2021-07-01T03:56:27Z</cp:lastPrinted>
  <dcterms:created xsi:type="dcterms:W3CDTF">2018-03-27T06:03:00Z</dcterms:created>
  <dcterms:modified xsi:type="dcterms:W3CDTF">2026-06-28T08:07:32Z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