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72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776456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649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днем дождь, гроза. Ветер юго-восточный 7-12 м/с. Температура воздуха ночью 16-18, днем 30-32 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5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юго-восточный 5-10 м/с. Температура воздуха 17-19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953" y="34309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41540" y="242646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6CF5147-29B2-5188-EEAA-3D6DC3083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67339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22147</TotalTime>
  <Words>620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4474</cp:revision>
  <cp:lastPrinted>2021-10-14T11:15:53Z</cp:lastPrinted>
  <dcterms:created xsi:type="dcterms:W3CDTF">2018-03-27T06:03:00Z</dcterms:created>
  <dcterms:modified xsi:type="dcterms:W3CDTF">2026-06-28T07:59:34Z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