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0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674304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дождь, временами сильный дождь, гроза, град, шквал. Ветер юго-восточный с переходом на юго-западный 9-14, утром и днем порывы 15-20 м/с. Температура воздуха ночью 18-20,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862680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28771</TotalTime>
  <Words>657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5425</cp:revision>
  <cp:lastPrinted>2021-07-01T03:56:27Z</cp:lastPrinted>
  <dcterms:created xsi:type="dcterms:W3CDTF">2018-03-27T06:03:00Z</dcterms:created>
  <dcterms:modified xsi:type="dcterms:W3CDTF">2026-06-28T07:32:30Z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