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04052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гроза, днем временами сильный дождь, град. Ветер северо-западный с переходом на юго-западный 9-14, порывы 15-20 м/с. Температура воздуха ночью 16-18, днем 21-23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74591"/>
              </p:ext>
            </p:extLst>
          </p:nvPr>
        </p:nvGraphicFramePr>
        <p:xfrm>
          <a:off x="5075127" y="4271876"/>
          <a:ext cx="4588669" cy="2211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28655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4397</cp:revision>
  <cp:lastPrinted>2021-07-01T03:56:27Z</cp:lastPrinted>
  <dcterms:created xsi:type="dcterms:W3CDTF">2018-03-27T06:03:00Z</dcterms:created>
  <dcterms:modified xsi:type="dcterms:W3CDTF">2026-06-28T06:30:44Z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