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817671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Ветер северо-западный с переходом на юго-западный 3-8, днем порывы 11 м/с. Температура воздуха ночью 11-13,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49077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206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67602</TotalTime>
  <Words>606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7288</cp:revision>
  <cp:lastPrinted>2021-02-03T11:37:00Z</cp:lastPrinted>
  <dcterms:created xsi:type="dcterms:W3CDTF">2018-03-27T06:03:00Z</dcterms:created>
  <dcterms:modified xsi:type="dcterms:W3CDTF">2026-06-28T07:40:50Z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