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732024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505858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9573140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июня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июня.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дождь, гроза, временами сильный дождь, град. Ветер северо-западный 9-14, порывы 15-18 м/с. Температура воздуха ночью 17-19, днем 22-24 тепла.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июня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Облачно, дождь, гроза.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518241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29709</TotalTime>
  <Words>585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4300</cp:revision>
  <cp:lastPrinted>2021-10-15T03:50:29Z</cp:lastPrinted>
  <dcterms:created xsi:type="dcterms:W3CDTF">2018-03-27T06:03:00Z</dcterms:created>
  <dcterms:modified xsi:type="dcterms:W3CDTF">2026-06-28T06:49:22Z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