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C29CB44-BAA5-458D-AE30-042885126BDF}">
          <p14:sldIdLst>
            <p14:sldId id="261"/>
          </p14:sldIdLst>
        </p14:section>
        <p14:section name="Раздел без заголовка" id="{8ADB3727-2B6D-45EF-80A2-07C9D67888F9}">
          <p14:sldIdLst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7" d="100"/>
          <a:sy n="87" d="100"/>
        </p:scale>
        <p:origin x="90" y="582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17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9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28 июня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39749"/>
            <a:ext cx="4935538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29 июня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28 июня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29 июня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днем небольшой дождь, гроза. Ветер западный 3-8, днем порывы 15-18 м/с. Температура воздуха ночью 21-23 тепла, днем сильная жара 34-36 градусов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на ночь 30 июня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29 июня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30 июня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без осадков</a:t>
            </a:r>
            <a:r>
              <a:rPr lang="kk-KZ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 smtClean="0">
                <a:solidFill>
                  <a:schemeClr val="tx1"/>
                </a:solidFill>
              </a:rPr>
              <a:t>Ветер юго-западный 3-8 м/с. Температура воздуха 22-24 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6553371"/>
              </p:ext>
            </p:extLst>
          </p:nvPr>
        </p:nvGraphicFramePr>
        <p:xfrm>
          <a:off x="4843483" y="4214346"/>
          <a:ext cx="4937125" cy="2134850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10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</a:t>
                      </a:r>
                      <a:endParaRPr lang="ru-RU" sz="1100" b="0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43483" y="223315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воздуха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28 июня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: Медеуова Г.А.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30095</TotalTime>
  <Words>791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7380</cp:revision>
  <cp:lastPrinted>2021-07-01T09:11:30Z</cp:lastPrinted>
  <dcterms:created xsi:type="dcterms:W3CDTF">2018-03-27T06:03:00Z</dcterms:created>
  <dcterms:modified xsi:type="dcterms:W3CDTF">2026-06-28T06:43:12Z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