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04121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467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28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Солтүстік-шығыстан соғатын жел солтүстік-батысқа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400" b="1" dirty="0">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3-8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33581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1B4DACA8-EBDC-8966-8ADC-DA8E3A9BE992}"/>
              </a:ext>
            </a:extLst>
          </p:cNvPr>
          <p:cNvGraphicFramePr>
            <a:graphicFrameLocks noGrp="1"/>
          </p:cNvGraphicFramePr>
          <p:nvPr>
            <p:extLst>
              <p:ext uri="{D42A27DB-BD31-4B8C-83A1-F6EECF244321}">
                <p14:modId xmlns:p14="http://schemas.microsoft.com/office/powerpoint/2010/main" val="269390771"/>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6" name="TextBox 13">
            <a:extLst>
              <a:ext uri="{FF2B5EF4-FFF2-40B4-BE49-F238E27FC236}">
                <a16:creationId xmlns:a16="http://schemas.microsoft.com/office/drawing/2014/main" id="{4A1C4006-B782-0DEA-967B-FBDC650F2703}"/>
              </a:ext>
            </a:extLst>
          </p:cNvPr>
          <p:cNvSpPr txBox="1"/>
          <p:nvPr/>
        </p:nvSpPr>
        <p:spPr>
          <a:xfrm>
            <a:off x="5079999" y="2374320"/>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25463</TotalTime>
  <Words>667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4884</cp:revision>
  <cp:lastPrinted>2021-07-01T03:56:27Z</cp:lastPrinted>
  <dcterms:created xsi:type="dcterms:W3CDTF">2018-03-27T06:03:00Z</dcterms:created>
  <dcterms:modified xsi:type="dcterms:W3CDTF">2026-06-27T07:25:20Z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