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4202689343"/>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№131</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7</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7 маусымға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87452394"/>
              </p:ext>
            </p:extLst>
          </p:nvPr>
        </p:nvGraphicFramePr>
        <p:xfrm>
          <a:off x="5013732" y="4257917"/>
          <a:ext cx="4691064" cy="1172892"/>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1683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bl>
          </a:graphicData>
        </a:graphic>
      </p:graphicFrame>
      <p:sp>
        <p:nvSpPr>
          <p:cNvPr id="16" name="Прямоугольник 15"/>
          <p:cNvSpPr/>
          <p:nvPr/>
        </p:nvSpPr>
        <p:spPr>
          <a:xfrm>
            <a:off x="4977033" y="115888"/>
            <a:ext cx="4762314" cy="2200602"/>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2</a:t>
            </a:r>
            <a:r>
              <a:rPr lang="kk-KZ" altLang="ru-RU" sz="1200" b="1" dirty="0" smtClean="0">
                <a:latin typeface="Times New Roman" panose="02020603050405020304" pitchFamily="18" charset="0"/>
                <a:cs typeface="Times New Roman" panose="02020603050405020304" pitchFamily="18" charset="0"/>
              </a:rPr>
              <a:t>8</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7 маусымнан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28 маусымға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Оңтүстік-батыстан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м/с</a:t>
            </a:r>
            <a:r>
              <a:rPr lang="kk-KZ" sz="1100" dirty="0">
                <a:latin typeface="Times New Roman" pitchFamily="18" charset="0"/>
                <a:cs typeface="Times New Roman" pitchFamily="18" charset="0"/>
              </a:rPr>
              <a:t>. Ауа </a:t>
            </a:r>
            <a:r>
              <a:rPr lang="kk-KZ" sz="1100" dirty="0" smtClean="0">
                <a:latin typeface="Times New Roman" pitchFamily="18" charset="0"/>
                <a:cs typeface="Times New Roman" pitchFamily="18" charset="0"/>
              </a:rPr>
              <a:t>температурасы түнде 23-25 градус жылы, күндіз қатты ыстық 39-41 градус.</a:t>
            </a:r>
          </a:p>
          <a:p>
            <a:pPr algn="just"/>
            <a:endParaRPr lang="kk-KZ" sz="11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2</a:t>
            </a:r>
            <a:r>
              <a:rPr lang="kk-KZ" altLang="ru-RU" sz="1200" b="1" dirty="0">
                <a:latin typeface="Times New Roman" pitchFamily="18" charset="0"/>
                <a:cs typeface="Times New Roman" pitchFamily="18" charset="0"/>
              </a:rPr>
              <a:t>9</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28 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2</a:t>
            </a:r>
            <a:r>
              <a:rPr lang="kk-KZ" altLang="ru-RU" sz="1200" b="1" dirty="0">
                <a:latin typeface="Times New Roman" pitchFamily="18" charset="0"/>
                <a:cs typeface="Times New Roman" pitchFamily="18" charset="0"/>
              </a:rPr>
              <a:t>9</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дейін</a:t>
            </a:r>
          </a:p>
          <a:p>
            <a:pPr indent="182563" algn="ct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өткінші жаңбыр, найзағай</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Оңтүстік-шығыстан жел соғады, күші 8-13, екпіні 15-20 м/с. Ауа температурасы 23-25 градус жылы.</a:t>
            </a:r>
          </a:p>
          <a:p>
            <a:pPr lvl="0" indent="182563" algn="just"/>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14341</TotalTime>
  <Words>543</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4237</cp:revision>
  <cp:lastPrinted>2021-07-01T03:56:27Z</cp:lastPrinted>
  <dcterms:created xsi:type="dcterms:W3CDTF">2018-03-27T06:03:00Z</dcterms:created>
  <dcterms:modified xsi:type="dcterms:W3CDTF">2026-06-27T07:36:07Z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