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26080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442179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күндіз жаңбыр, найзағай, бұршақ, дауыл. Жел </a:t>
            </a:r>
            <a:r>
              <a:rPr lang="kk-KZ" sz="1100" dirty="0" smtClean="0">
                <a:solidFill>
                  <a:srgbClr val="000000"/>
                </a:solidFill>
                <a:latin typeface="Times New Roman"/>
              </a:rPr>
              <a:t>солтүстік-батыстан соғады</a:t>
            </a:r>
            <a:r>
              <a:rPr lang="kk-KZ" sz="1100" dirty="0" smtClean="0">
                <a:solidFill>
                  <a:srgbClr val="000000"/>
                </a:solidFill>
                <a:latin typeface="Times New Roman"/>
              </a:rPr>
              <a:t>, күші 9-14, күндіз екпіні 15-20 </a:t>
            </a:r>
            <a:r>
              <a:rPr lang="kk-KZ" sz="1100" dirty="0">
                <a:solidFill>
                  <a:srgbClr val="000000"/>
                </a:solidFill>
                <a:latin typeface="Times New Roman"/>
              </a:rPr>
              <a:t>м/с</a:t>
            </a:r>
            <a:r>
              <a:rPr lang="kk-KZ" sz="1100" dirty="0" smtClean="0">
                <a:solidFill>
                  <a:srgbClr val="000000"/>
                </a:solidFill>
                <a:latin typeface="Times New Roman"/>
              </a:rPr>
              <a:t>. </a:t>
            </a:r>
            <a:r>
              <a:rPr lang="en-US" sz="1100" dirty="0" smtClean="0">
                <a:solidFill>
                  <a:srgbClr val="000000"/>
                </a:solidFill>
                <a:latin typeface="Times New Roman"/>
              </a:rPr>
              <a:t>.</a:t>
            </a:r>
            <a:r>
              <a:rPr lang="kk-KZ" sz="1100" dirty="0" smtClean="0">
                <a:solidFill>
                  <a:srgbClr val="000000"/>
                </a:solidFill>
                <a:latin typeface="Times New Roman"/>
              </a:rPr>
              <a:t>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10-12, </a:t>
            </a:r>
            <a:r>
              <a:rPr lang="kk-KZ" sz="1100" dirty="0">
                <a:solidFill>
                  <a:srgbClr val="000000"/>
                </a:solidFill>
                <a:latin typeface="Times New Roman"/>
              </a:rPr>
              <a:t>күндіз </a:t>
            </a:r>
            <a:r>
              <a:rPr lang="kk-KZ" sz="1100" dirty="0" smtClean="0">
                <a:solidFill>
                  <a:srgbClr val="000000"/>
                </a:solidFill>
                <a:latin typeface="Times New Roman"/>
              </a:rPr>
              <a:t>20-22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a:t>
            </a:r>
            <a:r>
              <a:rPr lang="kk-KZ" sz="1100" dirty="0" smtClean="0">
                <a:solidFill>
                  <a:srgbClr val="000000"/>
                </a:solidFill>
                <a:latin typeface="Times New Roman"/>
              </a:rPr>
              <a:t>. </a:t>
            </a:r>
            <a:r>
              <a:rPr lang="kk-KZ" sz="1100" dirty="0" smtClean="0">
                <a:solidFill>
                  <a:srgbClr val="000000"/>
                </a:solidFill>
                <a:latin typeface="Times New Roman"/>
              </a:rPr>
              <a:t>Жел солтүстіктен, солтүстік-батыстан </a:t>
            </a:r>
            <a:r>
              <a:rPr lang="kk-KZ" sz="1100" dirty="0">
                <a:solidFill>
                  <a:srgbClr val="000000"/>
                </a:solidFill>
                <a:latin typeface="Times New Roman"/>
              </a:rPr>
              <a:t>соғады, </a:t>
            </a:r>
            <a:r>
              <a:rPr lang="kk-KZ" sz="1100">
                <a:solidFill>
                  <a:srgbClr val="000000"/>
                </a:solidFill>
                <a:latin typeface="Times New Roman"/>
              </a:rPr>
              <a:t>күші </a:t>
            </a:r>
            <a:r>
              <a:rPr lang="kk-KZ" sz="1100" smtClean="0">
                <a:solidFill>
                  <a:srgbClr val="000000"/>
                </a:solidFill>
                <a:latin typeface="Times New Roman"/>
              </a:rPr>
              <a:t>7-12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13-15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43126</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7785</cp:revision>
  <cp:lastPrinted>2021-07-01T03:56:27Z</cp:lastPrinted>
  <dcterms:created xsi:type="dcterms:W3CDTF">2018-03-27T06:03:00Z</dcterms:created>
  <dcterms:modified xsi:type="dcterms:W3CDTF">2026-06-27T07:45:03Z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