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49888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27</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616055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4"/>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28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27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28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аздаған жаңбыр, найзағай. Батыстан жел соғады, күші 9-14 м/с. Ауа температурасы түнде 19-21, күндіз 33-35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29</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29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5-10</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20-22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56381</TotalTime>
  <Words>600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7871</cp:revision>
  <cp:lastPrinted>2025-07-15T07:11:11Z</cp:lastPrinted>
  <dcterms:created xsi:type="dcterms:W3CDTF">2018-03-27T06:03:00Z</dcterms:created>
  <dcterms:modified xsi:type="dcterms:W3CDTF">2026-06-27T06:14:02Z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