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74" d="100"/>
          <a:sy n="74" d="100"/>
        </p:scale>
        <p:origin x="6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618436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ea typeface="Calibri" panose="020F0502020204030204" pitchFamily="34" charset="0"/>
              </a:rPr>
              <a:t>Көшпелі</a:t>
            </a:r>
            <a:r>
              <a:rPr lang="ru-RU" sz="1200" dirty="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жаңбыр, найзағай, күндіз </a:t>
            </a:r>
            <a:r>
              <a:rPr lang="kk-KZ" sz="1200" dirty="0" smtClean="0">
                <a:latin typeface="Times New Roman" panose="02020603050405020304" pitchFamily="18" charset="0"/>
                <a:ea typeface="Calibri" panose="020F0502020204030204" pitchFamily="34" charset="0"/>
              </a:rPr>
              <a:t>бұршақ</a:t>
            </a:r>
            <a:r>
              <a:rPr lang="kk-KZ"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Т</a:t>
            </a:r>
            <a:r>
              <a:rPr lang="ru-RU" sz="1200" dirty="0" smtClean="0">
                <a:solidFill>
                  <a:prstClr val="black"/>
                </a:solidFill>
                <a:latin typeface="Times New Roman" panose="02020603050405020304" pitchFamily="18" charset="0"/>
                <a:ea typeface="Calibri" panose="020F0502020204030204" pitchFamily="34" charset="0"/>
              </a:rPr>
              <a:t>үнде</a:t>
            </a:r>
            <a:r>
              <a:rPr lang="ru-RU"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және таңертең тұман</a:t>
            </a:r>
            <a:r>
              <a:rPr lang="ru-RU" sz="1200" dirty="0" smtClean="0">
                <a:latin typeface="Times New Roman" panose="02020603050405020304" pitchFamily="18" charset="0"/>
                <a:ea typeface="Calibri" panose="020F0502020204030204" pitchFamily="34" charset="0"/>
              </a:rPr>
              <a:t>.</a:t>
            </a:r>
            <a:r>
              <a:rPr lang="kk-KZ" sz="1200" dirty="0" smtClean="0">
                <a:latin typeface="Times New Roman" panose="02020603050405020304" pitchFamily="18" charset="0"/>
                <a:ea typeface="Calibri" panose="020F0502020204030204" pitchFamily="34" charset="0"/>
              </a:rPr>
              <a:t> </a:t>
            </a:r>
            <a:r>
              <a:rPr lang="ru-RU" sz="1200" dirty="0">
                <a:solidFill>
                  <a:prstClr val="black"/>
                </a:solidFill>
                <a:latin typeface="Times New Roman" panose="02020603050405020304" pitchFamily="18" charset="0"/>
                <a:ea typeface="Calibri" panose="020F0502020204030204" pitchFamily="34"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a:t>
            </a:r>
            <a:r>
              <a:rPr lang="ru-RU" sz="1200" dirty="0" smtClean="0">
                <a:solidFill>
                  <a:prstClr val="black"/>
                </a:solidFill>
                <a:latin typeface="Times New Roman" panose="02020603050405020304" pitchFamily="18" charset="0"/>
              </a:rPr>
              <a:t>-14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a:t>
            </a:r>
            <a:r>
              <a:rPr lang="ru-RU" sz="1200" dirty="0" smtClean="0">
                <a:latin typeface="Times New Roman" panose="02020603050405020304" pitchFamily="18" charset="0"/>
                <a:ea typeface="Calibri" panose="020F0502020204030204" pitchFamily="34" charset="0"/>
              </a:rPr>
              <a:t>15-17,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25-27 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a:latin typeface="Times New Roman" panose="02020603050405020304" pitchFamily="18" charset="0"/>
                <a:ea typeface="Calibri" panose="020F0502020204030204" pitchFamily="34" charset="0"/>
              </a:rPr>
              <a:t>Көшпелі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жаңбыр</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5273512"/>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32524</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5853</cp:revision>
  <cp:lastPrinted>2021-07-01T07:38:07Z</cp:lastPrinted>
  <dcterms:created xsi:type="dcterms:W3CDTF">2018-03-27T06:03:00Z</dcterms:created>
  <dcterms:modified xsi:type="dcterms:W3CDTF">2026-06-27T07:16:06Z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