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72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443389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град. Ветер юго-восточный с переходом на северо-западный 7-12, днем порывы 15-20 м/с. Температура воздуха ночью 17-19 тепла, днем сильная жара 35-37 градусов.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первой половине ночи дождь, гроза. Ветер северо-восточный 3-8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51537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6" name="Таблица 2">
            <a:extLst>
              <a:ext uri="{FF2B5EF4-FFF2-40B4-BE49-F238E27FC236}">
                <a16:creationId xmlns:a16="http://schemas.microsoft.com/office/drawing/2014/main" id="{1D1E7CDE-96C6-B354-265E-8E5C3C63D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318112"/>
              </p:ext>
            </p:extLst>
          </p:nvPr>
        </p:nvGraphicFramePr>
        <p:xfrm>
          <a:off x="5043273" y="4403381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22292</TotalTime>
  <Words>637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4495</cp:revision>
  <cp:lastPrinted>2021-07-01T03:56:27Z</cp:lastPrinted>
  <dcterms:created xsi:type="dcterms:W3CDTF">2018-03-27T06:03:00Z</dcterms:created>
  <dcterms:modified xsi:type="dcterms:W3CDTF">2026-06-27T07:36:17Z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