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5205" y="116681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65168018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178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48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гроза, шквал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северо-западный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9-14, днем порывы 15-20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23-25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36-38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гроза, шквал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западный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9-14, порывы 15-20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19-21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8381510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8513329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Жолмұрат Ж.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16163</TotalTime>
  <Words>541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4205</cp:revision>
  <cp:lastPrinted>2021-07-01T03:56:27Z</cp:lastPrinted>
  <dcterms:created xsi:type="dcterms:W3CDTF">2018-03-27T06:03:00Z</dcterms:created>
  <dcterms:modified xsi:type="dcterms:W3CDTF">2026-06-27T06:06:46Z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