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0757128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утром и днем кратковременный дождь, гроза.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юго-западный с переходом на северо-западный 9-14 м/с. Температуры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ночью 16-18, днем 28-30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небольшой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-западный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2-7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19-21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756664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28636</TotalTime>
  <Words>607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4395</cp:revision>
  <cp:lastPrinted>2021-07-01T03:56:27Z</cp:lastPrinted>
  <dcterms:created xsi:type="dcterms:W3CDTF">2018-03-27T06:03:00Z</dcterms:created>
  <dcterms:modified xsi:type="dcterms:W3CDTF">2026-06-27T06:21:57Z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