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109028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949793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днем дождь, гроза, град, шквал.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9-14,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10-12, </a:t>
            </a: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20-22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7-12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41685</TotalTime>
  <Words>606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7114</cp:revision>
  <cp:lastPrinted>2021-07-01T03:56:27Z</cp:lastPrinted>
  <dcterms:created xsi:type="dcterms:W3CDTF">2018-03-27T06:03:00Z</dcterms:created>
  <dcterms:modified xsi:type="dcterms:W3CDTF">2026-06-27T07:53:09Z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