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423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674304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дождь, гроза. Ветер западный, северо-западный 7-12 м/с. Температура воздуха ночью 19-21, днем 31-33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26016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28750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5423</cp:revision>
  <cp:lastPrinted>2021-07-01T03:56:27Z</cp:lastPrinted>
  <dcterms:created xsi:type="dcterms:W3CDTF">2018-03-27T06:03:00Z</dcterms:created>
  <dcterms:modified xsi:type="dcterms:W3CDTF">2026-06-27T08:12:23Z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