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2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6725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с переходом на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19584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759431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47313" y="22755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29571</TotalTime>
  <Words>695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5024</cp:revision>
  <cp:lastPrinted>2026-04-01T06:23:53Z</cp:lastPrinted>
  <dcterms:created xsi:type="dcterms:W3CDTF">2018-03-27T06:03:00Z</dcterms:created>
  <dcterms:modified xsi:type="dcterms:W3CDTF">2026-06-27T07:25:22Z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