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3133395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небольшой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13-15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872096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2024" y="2083781"/>
            <a:ext cx="4650486" cy="138499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города, ночью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67567</TotalTime>
  <Words>609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7283</cp:revision>
  <cp:lastPrinted>2021-02-03T11:37:00Z</cp:lastPrinted>
  <dcterms:created xsi:type="dcterms:W3CDTF">2018-03-27T06:03:00Z</dcterms:created>
  <dcterms:modified xsi:type="dcterms:W3CDTF">2026-06-27T06:59:45Z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