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72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863971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днем дождь, гроза. Ветер северо-восточный с переходом на северо-западный ночью 4-9, днем 9-14 м/с. Температура воздуха ночью 15-17, днем 30-32 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5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4-9 м/с. Температура воздуха 17-19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41540" y="242646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6CF5147-29B2-5188-EEAA-3D6DC3083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520195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22141</TotalTime>
  <Words>627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4472</cp:revision>
  <cp:lastPrinted>2021-10-14T11:15:53Z</cp:lastPrinted>
  <dcterms:created xsi:type="dcterms:W3CDTF">2018-03-27T06:03:00Z</dcterms:created>
  <dcterms:modified xsi:type="dcterms:W3CDTF">2026-06-27T07:46:27Z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