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432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27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град. Ночью и утром туман. Ветер юго-западный 9-14 м/с. Температура воздуха ночью 16-18, днем 26-28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29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28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северо-западный с переходом на юго-западный 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21505</TotalTime>
  <Words>646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8654</cp:revision>
  <cp:lastPrinted>2021-07-01T03:56:27Z</cp:lastPrinted>
  <dcterms:created xsi:type="dcterms:W3CDTF">2018-03-27T06:03:00Z</dcterms:created>
  <dcterms:modified xsi:type="dcterms:W3CDTF">2026-06-27T07:40:14Z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