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2639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40340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36081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дождь, гроза. Ветер северо-западный 9-14, ночью порывы 15-18 м/с. Температура воздуха ночью 17-19, днем 24-26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8279" y="3347018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29710</TotalTime>
  <Words>587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4298</cp:revision>
  <cp:lastPrinted>2021-10-15T03:50:29Z</cp:lastPrinted>
  <dcterms:created xsi:type="dcterms:W3CDTF">2018-03-27T06:03:00Z</dcterms:created>
  <dcterms:modified xsi:type="dcterms:W3CDTF">2026-06-27T06:37:36Z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