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75" d="100"/>
          <a:sy n="75" d="100"/>
        </p:scale>
        <p:origin x="-821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185410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небольшой 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з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ападный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33-35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29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014790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60499</TotalTime>
  <Words>639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8253</cp:revision>
  <cp:lastPrinted>2025-08-12T06:13:34Z</cp:lastPrinted>
  <dcterms:created xsi:type="dcterms:W3CDTF">2018-03-27T06:03:00Z</dcterms:created>
  <dcterms:modified xsi:type="dcterms:W3CDTF">2026-06-27T06:14:09Z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