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0268934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№130</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7452394"/>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27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 найзағай. 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23-25 градус жылы, күндіз қатты ыстық 39-41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2</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8-13 м/с. Ауа температурасы 23-25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14337</TotalTime>
  <Words>545</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4233</cp:revision>
  <cp:lastPrinted>2021-07-01T03:56:27Z</cp:lastPrinted>
  <dcterms:created xsi:type="dcterms:W3CDTF">2018-03-27T06:03:00Z</dcterms:created>
  <dcterms:modified xsi:type="dcterms:W3CDTF">2026-06-26T07:20:46Z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