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77204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37-39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солтүстік-батыстан соғады, күші 9-14 м/с. Ауаның температурасы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6056514"/>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22850151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17967</TotalTime>
  <Words>543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4356</cp:revision>
  <cp:lastPrinted>2021-07-01T07:38:07Z</cp:lastPrinted>
  <dcterms:created xsi:type="dcterms:W3CDTF">2018-03-27T06:03:00Z</dcterms:created>
  <dcterms:modified xsi:type="dcterms:W3CDTF">2026-06-26T07:00:34Z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