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7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80644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1217" y="2298667"/>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27, 28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56951161"/>
              </p:ext>
            </p:extLst>
          </p:nvPr>
        </p:nvGraphicFramePr>
        <p:xfrm>
          <a:off x="4986713" y="438145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20433</TotalTime>
  <Words>622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4515</cp:revision>
  <cp:lastPrinted>2021-07-01T03:56:27Z</cp:lastPrinted>
  <dcterms:created xsi:type="dcterms:W3CDTF">2018-03-27T06:03:00Z</dcterms:created>
  <dcterms:modified xsi:type="dcterms:W3CDTF">2026-06-26T07:09:47Z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