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1230999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4011782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smtClean="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өткінші жаңбыр, найзағай. 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21-23, күндіз 36-38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жел соғады, күші 8-13 м/с. Ауа температурасы 21-23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14338</TotalTime>
  <Words>569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4231</cp:revision>
  <cp:lastPrinted>2021-07-01T03:56:27Z</cp:lastPrinted>
  <dcterms:created xsi:type="dcterms:W3CDTF">2018-03-27T06:03:00Z</dcterms:created>
  <dcterms:modified xsi:type="dcterms:W3CDTF">2026-06-26T07:18:28Z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