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73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881524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бұршақ. Жел сол</a:t>
            </a:r>
            <a:r>
              <a:rPr lang="ru-RU" sz="1200" dirty="0" err="1">
                <a:solidFill>
                  <a:prstClr val="black"/>
                </a:solidFill>
                <a:latin typeface="Times New Roman" pitchFamily="18" charset="0"/>
                <a:cs typeface="Times New Roman" pitchFamily="18" charset="0"/>
              </a:rPr>
              <a:t>түстік-батыстан</a:t>
            </a:r>
            <a:r>
              <a:rPr lang="kk-KZ" sz="1200" dirty="0">
                <a:solidFill>
                  <a:prstClr val="black"/>
                </a:solidFill>
                <a:latin typeface="Times New Roman" pitchFamily="18" charset="0"/>
                <a:cs typeface="Times New Roman" pitchFamily="18" charset="0"/>
              </a:rPr>
              <a:t>, 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a:t>
            </a:r>
            <a:r>
              <a:rPr lang="kk-KZ" sz="120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6705" y="34652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55919" y="2162490"/>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27, 28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1719242102"/>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21045</TotalTime>
  <Words>627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4434</cp:revision>
  <cp:lastPrinted>2021-07-01T03:56:27Z</cp:lastPrinted>
  <dcterms:created xsi:type="dcterms:W3CDTF">2018-03-27T06:03:00Z</dcterms:created>
  <dcterms:modified xsi:type="dcterms:W3CDTF">2026-06-26T07:15:19Z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