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6635617"/>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73487" y="125303"/>
            <a:ext cx="4874618" cy="2123658"/>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27 </a:t>
            </a:r>
            <a:r>
              <a:rPr lang="kk-KZ" sz="1100" b="1" dirty="0" smtClean="0">
                <a:latin typeface="Times New Roman" panose="02020603050405020304" pitchFamily="18" charset="0"/>
                <a:cs typeface="Times New Roman" panose="02020603050405020304" pitchFamily="18" charset="0"/>
              </a:rPr>
              <a:t>маусымға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26 </a:t>
            </a:r>
            <a:r>
              <a:rPr lang="ru-RU" altLang="ru-RU" sz="1100" b="1" dirty="0" err="1" smtClean="0">
                <a:solidFill>
                  <a:srgbClr val="000000"/>
                </a:solidFill>
                <a:latin typeface="Times New Roman" pitchFamily="18" charset="0"/>
                <a:cs typeface="Times New Roman" pitchFamily="18" charset="0"/>
              </a:rPr>
              <a:t>маусым</a:t>
            </a:r>
            <a:r>
              <a:rPr lang="kk-KZ" sz="1100" b="1" dirty="0" smtClean="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27 </a:t>
            </a:r>
            <a:r>
              <a:rPr lang="kk-KZ" sz="1100" b="1" dirty="0" smtClean="0">
                <a:latin typeface="Times New Roman" panose="02020603050405020304" pitchFamily="18" charset="0"/>
                <a:cs typeface="Times New Roman" panose="02020603050405020304" pitchFamily="18" charset="0"/>
              </a:rPr>
              <a:t>маусым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20-ға </a:t>
            </a:r>
            <a:r>
              <a:rPr lang="ru-RU" altLang="ru-RU" sz="1100" b="1" dirty="0" err="1" smtClean="0">
                <a:solidFill>
                  <a:srgbClr val="000000"/>
                </a:solidFill>
                <a:latin typeface="Times New Roman" pitchFamily="18" charset="0"/>
                <a:cs typeface="Times New Roman" pitchFamily="18" charset="0"/>
              </a:rPr>
              <a:t>дейін</a:t>
            </a:r>
            <a:endParaRPr lang="kk-KZ" altLang="ru-RU" sz="1100" b="1" dirty="0">
              <a:solidFill>
                <a:srgbClr val="000000"/>
              </a:solidFill>
              <a:latin typeface="Times New Roman" pitchFamily="18" charset="0"/>
              <a:cs typeface="Times New Roman" pitchFamily="18" charset="0"/>
              <a:sym typeface="+mn-ea"/>
            </a:endParaRPr>
          </a:p>
          <a:p>
            <a:pPr algn="just"/>
            <a:r>
              <a:rPr lang="ru-RU" sz="1100" dirty="0" err="1" smtClean="0">
                <a:solidFill>
                  <a:srgbClr val="000000"/>
                </a:solidFill>
                <a:latin typeface="Times New Roman" pitchFamily="18" charset="0"/>
                <a:cs typeface="Times New Roman" pitchFamily="18" charset="0"/>
                <a:sym typeface="+mn-ea"/>
              </a:rPr>
              <a:t>Көшпелі</a:t>
            </a:r>
            <a:r>
              <a:rPr lang="ru-RU" sz="1100" dirty="0" smtClean="0">
                <a:solidFill>
                  <a:srgbClr val="000000"/>
                </a:solidFill>
                <a:latin typeface="Times New Roman" pitchFamily="18" charset="0"/>
                <a:cs typeface="Times New Roman" pitchFamily="18" charset="0"/>
                <a:sym typeface="+mn-ea"/>
              </a:rPr>
              <a:t> </a:t>
            </a:r>
            <a:r>
              <a:rPr lang="ru-RU" sz="1100" dirty="0" err="1" smtClean="0">
                <a:solidFill>
                  <a:srgbClr val="000000"/>
                </a:solidFill>
                <a:latin typeface="Times New Roman" pitchFamily="18" charset="0"/>
                <a:cs typeface="Times New Roman" pitchFamily="18" charset="0"/>
                <a:sym typeface="+mn-ea"/>
              </a:rPr>
              <a:t>б</a:t>
            </a:r>
            <a:r>
              <a:rPr lang="ru-RU" sz="1100" dirty="0" err="1" smtClean="0">
                <a:solidFill>
                  <a:srgbClr val="000000"/>
                </a:solidFill>
                <a:latin typeface="Times New Roman" pitchFamily="18" charset="0"/>
                <a:cs typeface="Times New Roman" pitchFamily="18" charset="0"/>
                <a:sym typeface="+mn-ea"/>
              </a:rPr>
              <a:t>ұлтты</a:t>
            </a:r>
            <a:r>
              <a:rPr lang="kk-KZ" sz="1100" dirty="0" smtClean="0">
                <a:latin typeface="Times New Roman" panose="02020603050405020304" pitchFamily="18" charset="0"/>
                <a:cs typeface="Times New Roman" panose="02020603050405020304" pitchFamily="18" charset="0"/>
                <a:sym typeface="+mn-ea"/>
              </a:rPr>
              <a:t>, </a:t>
            </a:r>
            <a:r>
              <a:rPr lang="kk-KZ" sz="1100" kern="1400" dirty="0" smtClean="0">
                <a:solidFill>
                  <a:srgbClr val="000000"/>
                </a:solidFill>
                <a:latin typeface="Times New Roman" panose="02020603050405020304" pitchFamily="18" charset="0"/>
                <a:sym typeface="+mn-ea"/>
              </a:rPr>
              <a:t>жаңбыр, найзағай, </a:t>
            </a:r>
            <a:r>
              <a:rPr lang="kk-KZ" sz="1100" kern="1400" dirty="0" smtClean="0">
                <a:solidFill>
                  <a:srgbClr val="000000"/>
                </a:solidFill>
                <a:latin typeface="Times New Roman" panose="02020603050405020304" pitchFamily="18" charset="0"/>
                <a:sym typeface="+mn-ea"/>
              </a:rPr>
              <a:t>түнде</a:t>
            </a:r>
            <a:r>
              <a:rPr lang="kk-KZ" sz="1100" kern="1400" dirty="0" smtClean="0">
                <a:solidFill>
                  <a:srgbClr val="000000"/>
                </a:solidFill>
                <a:latin typeface="Times New Roman" panose="02020603050405020304" pitchFamily="18" charset="0"/>
                <a:sym typeface="+mn-ea"/>
              </a:rPr>
              <a:t> </a:t>
            </a:r>
            <a:r>
              <a:rPr lang="kk-KZ" sz="1100" kern="1400" dirty="0" smtClean="0">
                <a:solidFill>
                  <a:srgbClr val="000000"/>
                </a:solidFill>
                <a:latin typeface="Times New Roman" panose="02020603050405020304" pitchFamily="18" charset="0"/>
                <a:sym typeface="+mn-ea"/>
              </a:rPr>
              <a:t>кей уақыттарда қатты жаңбыр</a:t>
            </a:r>
            <a:r>
              <a:rPr lang="kk-KZ" sz="1100" kern="1400" dirty="0">
                <a:solidFill>
                  <a:srgbClr val="000000"/>
                </a:solidFill>
                <a:latin typeface="Times New Roman" panose="02020603050405020304" pitchFamily="18" charset="0"/>
                <a:sym typeface="+mn-ea"/>
              </a:rPr>
              <a:t>, </a:t>
            </a:r>
            <a:r>
              <a:rPr lang="kk-KZ" sz="1100" kern="1400" dirty="0" smtClean="0">
                <a:solidFill>
                  <a:srgbClr val="000000"/>
                </a:solidFill>
                <a:latin typeface="Times New Roman" panose="02020603050405020304" pitchFamily="18" charset="0"/>
                <a:sym typeface="+mn-ea"/>
              </a:rPr>
              <a:t>найзағай, бұршақ</a:t>
            </a:r>
            <a:r>
              <a:rPr lang="kk-KZ" sz="1100" kern="1400" dirty="0">
                <a:solidFill>
                  <a:srgbClr val="000000"/>
                </a:solidFill>
                <a:latin typeface="Times New Roman" panose="02020603050405020304" pitchFamily="18" charset="0"/>
                <a:sym typeface="+mn-ea"/>
              </a:rPr>
              <a:t>, </a:t>
            </a:r>
            <a:r>
              <a:rPr lang="kk-KZ" sz="1100" kern="1400" dirty="0" smtClean="0">
                <a:solidFill>
                  <a:srgbClr val="000000"/>
                </a:solidFill>
                <a:latin typeface="Times New Roman" panose="02020603050405020304" pitchFamily="18" charset="0"/>
                <a:sym typeface="+mn-ea"/>
              </a:rPr>
              <a:t>дауыл болады</a:t>
            </a:r>
            <a:r>
              <a:rPr lang="kk-KZ" sz="1100" kern="1400" dirty="0" smtClean="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Б</a:t>
            </a:r>
            <a:r>
              <a:rPr lang="kk-KZ" sz="1100" kern="1400" dirty="0" smtClean="0">
                <a:solidFill>
                  <a:srgbClr val="000000"/>
                </a:solidFill>
                <a:latin typeface="Times New Roman" panose="02020603050405020304" pitchFamily="18" charset="0"/>
                <a:ea typeface="Times New Roman" panose="02020603050405020304" pitchFamily="18" charset="0"/>
              </a:rPr>
              <a:t>атыстан </a:t>
            </a:r>
            <a:r>
              <a:rPr lang="kk-KZ" sz="1100" kern="1400" dirty="0" smtClean="0">
                <a:solidFill>
                  <a:srgbClr val="000000"/>
                </a:solidFill>
                <a:latin typeface="Times New Roman" panose="02020603050405020304" pitchFamily="18" charset="0"/>
                <a:ea typeface="Times New Roman" panose="02020603050405020304" pitchFamily="18" charset="0"/>
              </a:rPr>
              <a:t>жел соғады, күші 7-12, </a:t>
            </a:r>
            <a:r>
              <a:rPr lang="kk-KZ" sz="1100" kern="1400" dirty="0" smtClean="0">
                <a:solidFill>
                  <a:srgbClr val="000000"/>
                </a:solidFill>
                <a:latin typeface="Times New Roman" panose="02020603050405020304" pitchFamily="18" charset="0"/>
                <a:ea typeface="Times New Roman" panose="02020603050405020304" pitchFamily="18" charset="0"/>
              </a:rPr>
              <a:t>түнде</a:t>
            </a:r>
            <a:r>
              <a:rPr lang="kk-KZ" sz="1100" kern="1400" dirty="0" smtClean="0">
                <a:solidFill>
                  <a:srgbClr val="000000"/>
                </a:solidFill>
                <a:latin typeface="Times New Roman" panose="02020603050405020304" pitchFamily="18" charset="0"/>
                <a:ea typeface="Times New Roman" panose="02020603050405020304" pitchFamily="18" charset="0"/>
              </a:rPr>
              <a:t> </a:t>
            </a:r>
            <a:r>
              <a:rPr lang="kk-KZ" sz="1100" kern="1400" dirty="0" smtClean="0">
                <a:solidFill>
                  <a:srgbClr val="000000"/>
                </a:solidFill>
                <a:latin typeface="Times New Roman" panose="02020603050405020304" pitchFamily="18" charset="0"/>
                <a:ea typeface="Times New Roman" panose="02020603050405020304" pitchFamily="18" charset="0"/>
              </a:rPr>
              <a:t>екпіні </a:t>
            </a:r>
            <a:r>
              <a:rPr lang="kk-KZ" sz="1100" kern="1400" dirty="0" smtClean="0">
                <a:solidFill>
                  <a:srgbClr val="000000"/>
                </a:solidFill>
                <a:latin typeface="Times New Roman" panose="02020603050405020304" pitchFamily="18" charset="0"/>
                <a:ea typeface="Times New Roman" panose="02020603050405020304" pitchFamily="18" charset="0"/>
              </a:rPr>
              <a:t>15-18 м/с</a:t>
            </a:r>
            <a:r>
              <a:rPr lang="kk-KZ" sz="1100" kern="1400" dirty="0" smtClean="0">
                <a:solidFill>
                  <a:srgbClr val="000000"/>
                </a:solidFill>
                <a:latin typeface="Times New Roman" panose="02020603050405020304" pitchFamily="18" charset="0"/>
                <a:ea typeface="Times New Roman" panose="02020603050405020304" pitchFamily="18" charset="0"/>
              </a:rPr>
              <a:t>. Ауа </a:t>
            </a:r>
            <a:r>
              <a:rPr lang="kk-KZ" sz="11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100" kern="1400" dirty="0" smtClean="0">
                <a:solidFill>
                  <a:srgbClr val="000000"/>
                </a:solidFill>
                <a:latin typeface="Times New Roman" panose="02020603050405020304" pitchFamily="18" charset="0"/>
                <a:ea typeface="Times New Roman" panose="02020603050405020304" pitchFamily="18" charset="0"/>
              </a:rPr>
              <a:t>16-18,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kern="1400" dirty="0" smtClean="0">
                <a:solidFill>
                  <a:srgbClr val="000000"/>
                </a:solidFill>
                <a:latin typeface="Times New Roman" panose="02020603050405020304" pitchFamily="18" charset="0"/>
                <a:ea typeface="Times New Roman" panose="02020603050405020304" pitchFamily="18" charset="0"/>
              </a:rPr>
              <a:t>24-26 градус </a:t>
            </a:r>
            <a:r>
              <a:rPr lang="kk-KZ" sz="1100" kern="1400" dirty="0">
                <a:solidFill>
                  <a:srgbClr val="000000"/>
                </a:solidFill>
                <a:latin typeface="Times New Roman" panose="02020603050405020304" pitchFamily="18" charset="0"/>
                <a:ea typeface="Times New Roman" panose="02020603050405020304" pitchFamily="18" charset="0"/>
              </a:rPr>
              <a:t>жылы болады</a:t>
            </a:r>
            <a:r>
              <a:rPr lang="kk-KZ" sz="1100" kern="1400" dirty="0" smtClean="0">
                <a:solidFill>
                  <a:srgbClr val="000000"/>
                </a:solidFill>
                <a:latin typeface="Times New Roman" panose="02020603050405020304" pitchFamily="18" charset="0"/>
                <a:ea typeface="Times New Roman" panose="02020603050405020304" pitchFamily="18" charset="0"/>
              </a:rPr>
              <a:t>.</a:t>
            </a:r>
            <a:endParaRPr lang="kk-KZ" altLang="ru-RU" sz="1100" b="1" dirty="0" smtClean="0">
              <a:latin typeface="Times New Roman" panose="02020603050405020304" pitchFamily="18" charset="0"/>
              <a:cs typeface="Times New Roman" panose="02020603050405020304" pitchFamily="18" charset="0"/>
              <a:sym typeface="+mn-ea"/>
            </a:endParaRPr>
          </a:p>
          <a:p>
            <a:pPr algn="ct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28 </a:t>
            </a:r>
            <a:r>
              <a:rPr lang="kk-KZ" altLang="ru-RU" sz="1100" b="1" dirty="0" smtClean="0">
                <a:latin typeface="Times New Roman" panose="02020603050405020304" pitchFamily="18" charset="0"/>
                <a:cs typeface="Times New Roman" panose="02020603050405020304" pitchFamily="18" charset="0"/>
                <a:sym typeface="+mn-ea"/>
              </a:rPr>
              <a:t>маусымға 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ru-RU" sz="1100" b="1" dirty="0" smtClean="0">
                <a:latin typeface="Times New Roman" panose="02020603050405020304" pitchFamily="18" charset="0"/>
                <a:cs typeface="Times New Roman" panose="02020603050405020304" pitchFamily="18" charset="0"/>
              </a:rPr>
              <a:t>27 </a:t>
            </a:r>
            <a:r>
              <a:rPr lang="ru-RU" sz="1100" b="1" dirty="0" err="1">
                <a:latin typeface="Times New Roman" panose="02020603050405020304" pitchFamily="18" charset="0"/>
                <a:cs typeface="Times New Roman" panose="02020603050405020304" pitchFamily="18" charset="0"/>
              </a:rPr>
              <a:t>маусым</a:t>
            </a:r>
            <a:r>
              <a:rPr lang="ru-RU" sz="1100" b="1" dirty="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28 </a:t>
            </a:r>
            <a:r>
              <a:rPr lang="ru-RU" sz="1100" b="1" dirty="0" err="1" smtClean="0">
                <a:latin typeface="Times New Roman" panose="02020603050405020304" pitchFamily="18" charset="0"/>
                <a:cs typeface="Times New Roman" panose="02020603050405020304" pitchFamily="18" charset="0"/>
              </a:rPr>
              <a:t>маусым</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ru-RU" sz="1100" dirty="0" err="1" smtClean="0">
                <a:solidFill>
                  <a:srgbClr val="000000"/>
                </a:solidFill>
                <a:latin typeface="Times New Roman" pitchFamily="18" charset="0"/>
                <a:cs typeface="Times New Roman" pitchFamily="18" charset="0"/>
                <a:sym typeface="+mn-ea"/>
              </a:rPr>
              <a:t>Көшпелі</a:t>
            </a:r>
            <a:r>
              <a:rPr lang="ru-RU" sz="1100" dirty="0" smtClean="0">
                <a:solidFill>
                  <a:srgbClr val="000000"/>
                </a:solidFill>
                <a:latin typeface="Times New Roman" pitchFamily="18" charset="0"/>
                <a:cs typeface="Times New Roman" pitchFamily="18" charset="0"/>
                <a:sym typeface="+mn-ea"/>
              </a:rPr>
              <a:t> </a:t>
            </a:r>
            <a:r>
              <a:rPr lang="ru-RU" sz="1100" dirty="0" err="1" smtClean="0">
                <a:solidFill>
                  <a:srgbClr val="000000"/>
                </a:solidFill>
                <a:latin typeface="Times New Roman" pitchFamily="18" charset="0"/>
                <a:cs typeface="Times New Roman" pitchFamily="18" charset="0"/>
                <a:sym typeface="+mn-ea"/>
              </a:rPr>
              <a:t>б</a:t>
            </a:r>
            <a:r>
              <a:rPr lang="ru-RU" sz="1100" dirty="0" err="1" smtClean="0">
                <a:solidFill>
                  <a:srgbClr val="000000"/>
                </a:solidFill>
                <a:latin typeface="Times New Roman" pitchFamily="18" charset="0"/>
                <a:cs typeface="Times New Roman" pitchFamily="18" charset="0"/>
                <a:sym typeface="+mn-ea"/>
              </a:rPr>
              <a:t>ұлтты</a:t>
            </a:r>
            <a:r>
              <a:rPr lang="kk-KZ" sz="1100" dirty="0" smtClean="0">
                <a:latin typeface="Times New Roman" panose="02020603050405020304" pitchFamily="18" charset="0"/>
                <a:cs typeface="Times New Roman" panose="02020603050405020304" pitchFamily="18" charset="0"/>
                <a:sym typeface="+mn-ea"/>
              </a:rPr>
              <a:t>, </a:t>
            </a:r>
            <a:r>
              <a:rPr lang="kk-KZ" sz="1100" kern="1400" dirty="0" smtClean="0">
                <a:solidFill>
                  <a:srgbClr val="000000"/>
                </a:solidFill>
                <a:latin typeface="Times New Roman" panose="02020603050405020304" pitchFamily="18" charset="0"/>
                <a:sym typeface="+mn-ea"/>
              </a:rPr>
              <a:t>жауын-шашынсыз</a:t>
            </a:r>
            <a:r>
              <a:rPr lang="kk-KZ" sz="1100" kern="1400" dirty="0" smtClean="0">
                <a:solidFill>
                  <a:srgbClr val="000000"/>
                </a:solidFill>
                <a:latin typeface="Times New Roman" panose="02020603050405020304" pitchFamily="18" charset="0"/>
                <a:ea typeface="Times New Roman" panose="02020603050405020304" pitchFamily="18" charset="0"/>
              </a:rPr>
              <a:t>. </a:t>
            </a:r>
            <a:r>
              <a:rPr lang="kk-KZ" sz="1100" kern="1400" dirty="0" smtClean="0">
                <a:solidFill>
                  <a:srgbClr val="000000"/>
                </a:solidFill>
                <a:latin typeface="Times New Roman" panose="02020603050405020304" pitchFamily="18" charset="0"/>
                <a:ea typeface="Times New Roman" panose="02020603050405020304" pitchFamily="18" charset="0"/>
              </a:rPr>
              <a:t>Сол</a:t>
            </a:r>
            <a:r>
              <a:rPr lang="kk-KZ" sz="1100" kern="14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5-10 м/с. Ауа температурасы </a:t>
            </a:r>
            <a:r>
              <a:rPr lang="kk-KZ" sz="1100" dirty="0" smtClean="0">
                <a:latin typeface="Times New Roman" panose="02020603050405020304" pitchFamily="18" charset="0"/>
                <a:cs typeface="Times New Roman" panose="02020603050405020304" pitchFamily="18" charset="0"/>
              </a:rPr>
              <a:t>13-15 </a:t>
            </a:r>
            <a:r>
              <a:rPr lang="kk-KZ" sz="1100" dirty="0" smtClean="0">
                <a:latin typeface="Times New Roman" panose="02020603050405020304" pitchFamily="18" charset="0"/>
                <a:cs typeface="Times New Roman" panose="02020603050405020304" pitchFamily="18" charset="0"/>
              </a:rPr>
              <a:t>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6977462"/>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78097" y="2248961"/>
            <a:ext cx="4808487"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00" dirty="0">
                <a:solidFill>
                  <a:prstClr val="black"/>
                </a:solidFill>
                <a:latin typeface="Times New Roman" panose="02020603050405020304" pitchFamily="18" charset="0"/>
                <a:cs typeface="Times New Roman" panose="02020603050405020304" pitchFamily="18" charset="0"/>
              </a:rPr>
              <a:t>2026 </a:t>
            </a:r>
            <a:r>
              <a:rPr lang="ru-RU" sz="1100" dirty="0" err="1">
                <a:solidFill>
                  <a:prstClr val="black"/>
                </a:solidFill>
                <a:latin typeface="Times New Roman" panose="02020603050405020304" pitchFamily="18" charset="0"/>
                <a:cs typeface="Times New Roman" panose="02020603050405020304" pitchFamily="18" charset="0"/>
              </a:rPr>
              <a:t>жылғы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smtClean="0">
                <a:solidFill>
                  <a:prstClr val="black"/>
                </a:solidFill>
                <a:latin typeface="Times New Roman" panose="02020603050405020304" pitchFamily="18" charset="0"/>
                <a:cs typeface="Times New Roman" panose="02020603050405020304" pitchFamily="18" charset="0"/>
              </a:rPr>
              <a:t>27 </a:t>
            </a:r>
            <a:r>
              <a:rPr lang="kk-KZ" sz="1100" dirty="0" smtClean="0">
                <a:solidFill>
                  <a:prstClr val="black"/>
                </a:solidFill>
                <a:latin typeface="Times New Roman" panose="02020603050405020304" pitchFamily="18" charset="0"/>
                <a:cs typeface="Times New Roman" panose="02020603050405020304" pitchFamily="18" charset="0"/>
              </a:rPr>
              <a:t>маусымда, 28 </a:t>
            </a:r>
            <a:r>
              <a:rPr lang="kk-KZ" sz="1100" dirty="0">
                <a:solidFill>
                  <a:prstClr val="black"/>
                </a:solidFill>
                <a:latin typeface="Times New Roman" panose="02020603050405020304" pitchFamily="18" charset="0"/>
                <a:cs typeface="Times New Roman" panose="02020603050405020304" pitchFamily="18" charset="0"/>
              </a:rPr>
              <a:t>маусымда түнде </a:t>
            </a:r>
            <a:r>
              <a:rPr lang="ru-RU" sz="1100" dirty="0" err="1">
                <a:solidFill>
                  <a:prstClr val="black"/>
                </a:solidFill>
                <a:latin typeface="Times New Roman" panose="02020603050405020304" pitchFamily="18" charset="0"/>
                <a:cs typeface="Times New Roman" panose="02020603050405020304" pitchFamily="18" charset="0"/>
              </a:rPr>
              <a:t>метеорологиялық</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b="1" dirty="0" err="1" smtClean="0">
                <a:solidFill>
                  <a:prstClr val="black"/>
                </a:solidFill>
                <a:latin typeface="Times New Roman" panose="02020603050405020304" pitchFamily="18" charset="0"/>
                <a:cs typeface="Times New Roman" panose="02020603050405020304" pitchFamily="18" charset="0"/>
              </a:rPr>
              <a:t>сейілуіне</a:t>
            </a:r>
            <a:r>
              <a:rPr lang="ru-RU" sz="1100" b="1"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ықпал</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ауаның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ластану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rPr>
              <a:t>төмен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prstClr val="black"/>
                </a:solidFill>
                <a:latin typeface="Times New Roman" panose="02020603050405020304" pitchFamily="18" charset="0"/>
                <a:cs typeface="Times New Roman" panose="02020603050405020304" pitchFamily="18" charset="0"/>
              </a:rPr>
              <a:t>олады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47511</TotalTime>
  <Words>545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7020</cp:revision>
  <cp:lastPrinted>2021-07-01T07:38:07Z</cp:lastPrinted>
  <dcterms:created xsi:type="dcterms:W3CDTF">2018-03-27T06:03:00Z</dcterms:created>
  <dcterms:modified xsi:type="dcterms:W3CDTF">2026-06-26T08:06:29Z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