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4889973"/>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26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26</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9710590"/>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4"/>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27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26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27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a:t>
            </a:r>
            <a:r>
              <a:rPr lang="ru-RU" sz="1100" dirty="0">
                <a:latin typeface="Times New Roman" panose="02020603050405020304" pitchFamily="18" charset="0"/>
                <a:cs typeface="Times New Roman" panose="02020603050405020304" pitchFamily="18" charset="0"/>
              </a:rPr>
              <a:t>7</a:t>
            </a:r>
            <a:r>
              <a:rPr lang="kk-KZ" sz="1100" dirty="0">
                <a:latin typeface="Times New Roman" panose="02020603050405020304" pitchFamily="18" charset="0"/>
                <a:cs typeface="Times New Roman" panose="02020603050405020304" pitchFamily="18" charset="0"/>
              </a:rPr>
              <a:t>-12 м/с. Ауа температурасы </a:t>
            </a:r>
            <a:r>
              <a:rPr lang="kk-KZ" sz="1100">
                <a:latin typeface="Times New Roman" panose="02020603050405020304" pitchFamily="18" charset="0"/>
                <a:cs typeface="Times New Roman" panose="02020603050405020304" pitchFamily="18" charset="0"/>
              </a:rPr>
              <a:t>түнде 16-18, күндіз 33-35 </a:t>
            </a:r>
            <a:r>
              <a:rPr lang="kk-KZ" sz="1100" dirty="0">
                <a:latin typeface="Times New Roman" panose="02020603050405020304" pitchFamily="18" charset="0"/>
                <a:cs typeface="Times New Roman" panose="02020603050405020304" pitchFamily="18" charset="0"/>
              </a:rPr>
              <a:t>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28</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27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28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21-23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Седелёва Н.</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56288</TotalTime>
  <Words>597</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7869</cp:revision>
  <cp:lastPrinted>2025-07-15T07:11:11Z</cp:lastPrinted>
  <dcterms:created xsi:type="dcterms:W3CDTF">2018-03-27T06:03:00Z</dcterms:created>
  <dcterms:modified xsi:type="dcterms:W3CDTF">2026-06-26T05:59:58Z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