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74" d="100"/>
          <a:sy n="74" d="100"/>
        </p:scale>
        <p:origin x="6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434953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27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26 маусым сағ. 20-дан 27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жаңбыр, найзағай, күндіз бұршақ, дауыл</a:t>
            </a:r>
            <a:r>
              <a:rPr lang="kk-KZ"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Оң</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a:t>
            </a:r>
            <a:r>
              <a:rPr lang="kk-KZ" sz="1200" kern="900" dirty="0" smtClean="0">
                <a:solidFill>
                  <a:srgbClr val="000000"/>
                </a:solidFill>
                <a:latin typeface="Times New Roman" panose="02020603050405020304" pitchFamily="18" charset="0"/>
                <a:ea typeface="Times New Roman" panose="02020603050405020304" pitchFamily="18" charset="0"/>
              </a:rPr>
              <a:t>соғатын жел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оңтүстік-батысқа </a:t>
            </a:r>
            <a:r>
              <a:rPr lang="kk-KZ" sz="1200" kern="900" dirty="0" smtClean="0">
                <a:solidFill>
                  <a:srgbClr val="000000"/>
                </a:solidFill>
                <a:latin typeface="Times New Roman" panose="02020603050405020304" pitchFamily="18" charset="0"/>
                <a:ea typeface="Times New Roman" panose="02020603050405020304" pitchFamily="18" charset="0"/>
              </a:rPr>
              <a:t>ауысады,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rPr>
              <a:t>-12, </a:t>
            </a:r>
            <a:r>
              <a:rPr lang="ru-RU" sz="1200" dirty="0" err="1" smtClean="0">
                <a:solidFill>
                  <a:prstClr val="black"/>
                </a:solidFill>
                <a:latin typeface="Times New Roman" panose="02020603050405020304" pitchFamily="18" charset="0"/>
              </a:rPr>
              <a:t>күндіз</a:t>
            </a:r>
            <a:r>
              <a:rPr lang="ru-RU" sz="1200" dirty="0" smtClean="0">
                <a:solidFill>
                  <a:prstClr val="black"/>
                </a:solidFill>
                <a:latin typeface="Times New Roman" panose="02020603050405020304" pitchFamily="18" charset="0"/>
              </a:rPr>
              <a:t> </a:t>
            </a:r>
            <a:r>
              <a:rPr lang="ru-RU" sz="1200" dirty="0" err="1" smtClean="0">
                <a:solidFill>
                  <a:prstClr val="black"/>
                </a:solidFill>
                <a:latin typeface="Times New Roman" panose="02020603050405020304" pitchFamily="18" charset="0"/>
              </a:rPr>
              <a:t>екпіні</a:t>
            </a:r>
            <a:r>
              <a:rPr lang="ru-RU" sz="1200" dirty="0" smtClean="0">
                <a:solidFill>
                  <a:prstClr val="black"/>
                </a:solidFill>
                <a:latin typeface="Times New Roman" panose="02020603050405020304" pitchFamily="18" charset="0"/>
              </a:rPr>
              <a:t> 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15-17,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25-27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28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27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28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a:latin typeface="Times New Roman" panose="02020603050405020304" pitchFamily="18" charset="0"/>
                <a:ea typeface="Calibri" panose="020F0502020204030204" pitchFamily="34" charset="0"/>
              </a:rPr>
              <a:t>,</a:t>
            </a:r>
            <a:r>
              <a:rPr lang="ru-RU" sz="1200" smtClean="0">
                <a:solidFill>
                  <a:prstClr val="black"/>
                </a:solidFill>
                <a:latin typeface="Times New Roman" panose="02020603050405020304" pitchFamily="18" charset="0"/>
                <a:ea typeface="Calibri" panose="020F0502020204030204" pitchFamily="34" charset="0"/>
              </a:rPr>
              <a:t> </a:t>
            </a:r>
            <a:r>
              <a:rPr lang="ru-RU" sz="1200" smtClean="0">
                <a:solidFill>
                  <a:prstClr val="black"/>
                </a:solidFill>
                <a:latin typeface="Times New Roman" panose="02020603050405020304" pitchFamily="18" charset="0"/>
                <a:ea typeface="Calibri" panose="020F0502020204030204" pitchFamily="34" charset="0"/>
              </a:rPr>
              <a:t>жауын-шашынсыз</a:t>
            </a:r>
            <a:r>
              <a:rPr lang="ru-RU" sz="120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15-17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573414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32514</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5851</cp:revision>
  <cp:lastPrinted>2021-07-01T07:38:07Z</cp:lastPrinted>
  <dcterms:created xsi:type="dcterms:W3CDTF">2018-03-27T06:03:00Z</dcterms:created>
  <dcterms:modified xsi:type="dcterms:W3CDTF">2026-06-26T06:50:28Z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