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9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1966975"/>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3-8 м/с. Ауа температурасы түнде 18-20, күндіз 31-33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28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886355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24</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3</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25770</TotalTime>
  <Words>555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5248</cp:revision>
  <cp:lastPrinted>2021-07-01T03:56:27Z</cp:lastPrinted>
  <dcterms:created xsi:type="dcterms:W3CDTF">2018-03-27T06:03:00Z</dcterms:created>
  <dcterms:modified xsi:type="dcterms:W3CDTF">2026-06-26T09:02:46Z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