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35465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24731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Оңтүстік-шығыстан соғатын жел оңтүстік-батысқа ауысады, күші 9-14  м/с. Ауа температурасы түнде 17-19 жылы, күндіз 29-31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жаңбыр жауады, найзағай күтіледі. Оңтүстік-батыстан жел соғады,  күші 2-7 м/с. Ауа температурасы 19-21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76043368"/>
              </p:ext>
            </p:extLst>
          </p:nvPr>
        </p:nvGraphicFramePr>
        <p:xfrm>
          <a:off x="5035479" y="4365104"/>
          <a:ext cx="4572000" cy="235935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98821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15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15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157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157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157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157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Саханова</a:t>
            </a:r>
            <a:r>
              <a:rPr lang="ru-RU" altLang="ru-RU" sz="1200" b="1" i="1" dirty="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22502</TotalTime>
  <Words>582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4307</cp:revision>
  <cp:lastPrinted>2021-07-01T07:38:07Z</cp:lastPrinted>
  <dcterms:created xsi:type="dcterms:W3CDTF">2018-03-27T06:03:00Z</dcterms:created>
  <dcterms:modified xsi:type="dcterms:W3CDTF">2026-06-26T06:10:29Z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