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7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02045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467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27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a:t>
            </a:r>
            <a:r>
              <a:rPr lang="ru-RU" sz="1200" dirty="0" err="1">
                <a:solidFill>
                  <a:prstClr val="black"/>
                </a:solidFill>
                <a:latin typeface="Times New Roman" pitchFamily="18" charset="0"/>
                <a:cs typeface="Times New Roman" pitchFamily="18" charset="0"/>
              </a:rPr>
              <a:t>түстік-батыстан</a:t>
            </a:r>
            <a:r>
              <a:rPr lang="kk-KZ" sz="1200" dirty="0">
                <a:solidFill>
                  <a:prstClr val="black"/>
                </a:solidFill>
                <a:latin typeface="Times New Roman" pitchFamily="18" charset="0"/>
                <a:cs typeface="Times New Roman" pitchFamily="18" charset="0"/>
              </a:rPr>
              <a:t>, 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400" b="1" dirty="0">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28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1-6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5122" y="342156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4852" y="2176212"/>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Түнде 27, 28 маусымда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1465422570"/>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Назарханова А.С.</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25449</TotalTime>
  <Words>686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4881</cp:revision>
  <cp:lastPrinted>2021-07-01T03:56:27Z</cp:lastPrinted>
  <dcterms:created xsi:type="dcterms:W3CDTF">2018-03-27T06:03:00Z</dcterms:created>
  <dcterms:modified xsi:type="dcterms:W3CDTF">2026-06-26T07:15:21Z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