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26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27394310"/>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26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27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 бұршақ, дауыл.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күндіз екпіні 15-20 м/с. Ауа температурасы түнде 15-17, күндіз 27-29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28</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бұршақ, дауыл. </a:t>
            </a:r>
            <a:r>
              <a:rPr lang="kk-KZ" sz="110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екпіні 15-20 м/с. Ауа температурасы 16-18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27</a:t>
            </a:r>
            <a:r>
              <a:rPr lang="kk-KZ" sz="1100" dirty="0">
                <a:solidFill>
                  <a:schemeClr val="tx1"/>
                </a:solidFill>
                <a:latin typeface="Times New Roman" pitchFamily="18" charset="0"/>
                <a:cs typeface="Times New Roman" pitchFamily="18" charset="0"/>
              </a:rPr>
              <a:t> маусымда, 28 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18590</TotalTime>
  <Words>566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8200</cp:revision>
  <cp:lastPrinted>2021-07-01T03:56:27Z</cp:lastPrinted>
  <dcterms:created xsi:type="dcterms:W3CDTF">2018-03-27T06:03:00Z</dcterms:created>
  <dcterms:modified xsi:type="dcterms:W3CDTF">2026-06-26T06:49:45Z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